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258" r:id="rId4"/>
    <p:sldId id="271" r:id="rId5"/>
    <p:sldId id="257" r:id="rId6"/>
    <p:sldId id="259" r:id="rId7"/>
    <p:sldId id="26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óra Kaczur" initials="NK" lastIdx="2" clrIdx="0">
    <p:extLst>
      <p:ext uri="{19B8F6BF-5375-455C-9EA6-DF929625EA0E}">
        <p15:presenceInfo xmlns:p15="http://schemas.microsoft.com/office/powerpoint/2012/main" userId="c95f7b92bcbeaf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92" autoAdjust="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4B7AB-CD4D-4312-B247-D275AD3C48B2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AC2F7-92D8-44B7-B9B5-CB88BEFB5D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1326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AC2F7-92D8-44B7-B9B5-CB88BEFB5D4A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399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EDE5997E-E1F7-4DA6-956A-39F9935B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193" y="2105500"/>
            <a:ext cx="6118952" cy="458921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391F34D-838F-4767-8E55-0C1A28A12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2007" y="163286"/>
            <a:ext cx="7553325" cy="1839685"/>
          </a:xfr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hu-HU" b="1" dirty="0"/>
              <a:t>HATÁRTALANUL: ERDÉLY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5132289-529C-4CDC-9AB1-3DFBC4138701}"/>
              </a:ext>
            </a:extLst>
          </p:cNvPr>
          <p:cNvSpPr txBox="1"/>
          <p:nvPr/>
        </p:nvSpPr>
        <p:spPr>
          <a:xfrm>
            <a:off x="9002486" y="5934670"/>
            <a:ext cx="318951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tx2">
                    <a:lumMod val="25000"/>
                  </a:schemeClr>
                </a:solidFill>
              </a:rPr>
              <a:t>KÉSZÍTETTE: </a:t>
            </a:r>
          </a:p>
          <a:p>
            <a:pPr algn="ctr"/>
            <a:r>
              <a:rPr lang="hu-HU" b="1" dirty="0">
                <a:solidFill>
                  <a:schemeClr val="tx2">
                    <a:lumMod val="25000"/>
                  </a:schemeClr>
                </a:solidFill>
              </a:rPr>
              <a:t>KACZUR LEVENTE </a:t>
            </a:r>
          </a:p>
          <a:p>
            <a:pPr algn="ctr"/>
            <a:r>
              <a:rPr lang="hu-HU" b="1" dirty="0">
                <a:solidFill>
                  <a:schemeClr val="tx2">
                    <a:lumMod val="25000"/>
                  </a:schemeClr>
                </a:solidFill>
              </a:rPr>
              <a:t>7. o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E1958B5-17F0-40CD-8093-2500A8BA1DDE}"/>
              </a:ext>
            </a:extLst>
          </p:cNvPr>
          <p:cNvSpPr txBox="1"/>
          <p:nvPr/>
        </p:nvSpPr>
        <p:spPr>
          <a:xfrm>
            <a:off x="1879193" y="6294604"/>
            <a:ext cx="249282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2025. 05. 05. – 08.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6282E9B-DCD1-416D-B8E8-535C7C39A64C}"/>
              </a:ext>
            </a:extLst>
          </p:cNvPr>
          <p:cNvSpPr txBox="1"/>
          <p:nvPr/>
        </p:nvSpPr>
        <p:spPr>
          <a:xfrm>
            <a:off x="8920066" y="643812"/>
            <a:ext cx="29578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solidFill>
                  <a:schemeClr val="bg2"/>
                </a:solidFill>
              </a:rPr>
              <a:t>Nyíregyházi Arany János Gimnázium Általános Iskola és Kollégium </a:t>
            </a:r>
          </a:p>
          <a:p>
            <a:r>
              <a:rPr lang="hu-HU" sz="2400" b="1" i="1" dirty="0">
                <a:solidFill>
                  <a:schemeClr val="bg2"/>
                </a:solidFill>
              </a:rPr>
              <a:t>Szabó Lőrinc Tagintézmény </a:t>
            </a:r>
          </a:p>
          <a:p>
            <a:r>
              <a:rPr lang="hu-HU" sz="2400" b="1" i="1" dirty="0">
                <a:solidFill>
                  <a:schemeClr val="bg2"/>
                </a:solidFill>
              </a:rPr>
              <a:t>7.o</a:t>
            </a:r>
          </a:p>
        </p:txBody>
      </p:sp>
    </p:spTree>
    <p:extLst>
      <p:ext uri="{BB962C8B-B14F-4D97-AF65-F5344CB8AC3E}">
        <p14:creationId xmlns:p14="http://schemas.microsoft.com/office/powerpoint/2010/main" val="411404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685576-F180-4E60-8124-BFFD7EE1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340" y="574579"/>
            <a:ext cx="4812145" cy="87745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hu-H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GYILKOS</a:t>
            </a:r>
            <a:r>
              <a:rPr lang="hu-H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TÓ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D1D4BF84-691A-4ADF-8E9D-8E3E88F06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52" r="7997"/>
          <a:stretch/>
        </p:blipFill>
        <p:spPr>
          <a:xfrm>
            <a:off x="5836985" y="2248678"/>
            <a:ext cx="5545151" cy="2864498"/>
          </a:xfr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7F8F41A8-6116-4477-812A-D3149C82A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840" y="1592048"/>
            <a:ext cx="4812145" cy="5064467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Gyilkos – tó neve egy legendához köthető: a történet szerint egy földcsuszamlás temetett maga alá embereket és állatokat, akik a völgyben tartózkodtak. A „gyilkos” jelző innen ered, utalva a tó „halálos” keletkezésére.</a:t>
            </a:r>
          </a:p>
          <a:p>
            <a:pPr algn="ctr"/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többi nemzetközi nyelven az ismert neve Vörös – tó, a halottak vére miatt kapta ezt a nevet.</a:t>
            </a:r>
          </a:p>
        </p:txBody>
      </p:sp>
    </p:spTree>
    <p:extLst>
      <p:ext uri="{BB962C8B-B14F-4D97-AF65-F5344CB8AC3E}">
        <p14:creationId xmlns:p14="http://schemas.microsoft.com/office/powerpoint/2010/main" val="16189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F2EF58-EC7A-41FE-B0EA-2B440E1FD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309" y="464074"/>
            <a:ext cx="6354948" cy="99527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hu-H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BÉKÁS - SZOROS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F70F7A6-C609-4D7D-8177-849C4831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1722" y="1539550"/>
            <a:ext cx="4562670" cy="5318449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Békás – szoros egy látványos szurdokvölgy Erdélyben, a Keleti – Kárpátokban, a Gyilkos – tó közelében.</a:t>
            </a:r>
          </a:p>
          <a:p>
            <a:pPr algn="ctr"/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Meredek sziklafalai és kanyargós útjai miatt népszerű természeti látványosság, a Békás – patak váltja ki a mészkősziklák közé.</a:t>
            </a:r>
          </a:p>
          <a:p>
            <a:pPr algn="ctr"/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táj nagyon szép és különleges volt, nagyon tetszett, megérte a sok séta.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3087EA9-2C2D-4FF6-9C9D-6EDE24D0C6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65"/>
          <a:stretch/>
        </p:blipFill>
        <p:spPr>
          <a:xfrm>
            <a:off x="5886783" y="1462616"/>
            <a:ext cx="2650727" cy="539538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1B79FF7-5907-4266-A3FC-598873897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339" y="1459346"/>
            <a:ext cx="2435940" cy="54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8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34D176-8967-4CF1-A5FB-41698CA2A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824" y="434627"/>
            <a:ext cx="4898562" cy="95839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hu-H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BUCSIN - TETŐ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54EDA4D-800B-460E-8D5B-433B9A14D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7824" y="1782199"/>
            <a:ext cx="4718948" cy="4919369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A Bucsin – tető egy hegygerinc és hágó a Hargita megyében.</a:t>
            </a:r>
          </a:p>
          <a:p>
            <a:pPr algn="ctr"/>
            <a:r>
              <a:rPr lang="hu-HU" sz="2400" dirty="0"/>
              <a:t>1287 méteres tengerszint feletti magasságban helyezkedik el.</a:t>
            </a:r>
          </a:p>
          <a:p>
            <a:pPr algn="ctr"/>
            <a:r>
              <a:rPr lang="hu-HU" sz="2400" dirty="0"/>
              <a:t>Fontos közlekedési útvonal. Gyergyószentmiklós és Parajd között, és népszerű kirándulóhely a festői tájai és téli sportlehetőségei miatt.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832D3A5-86C2-4145-82FC-1948E3107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370" y="306572"/>
            <a:ext cx="5946851" cy="267434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9FF6222-0D4A-4F17-95DB-33D690624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70" y="3480159"/>
            <a:ext cx="5982238" cy="26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5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D7B616-8147-4A58-B300-B69AA481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30" y="455532"/>
            <a:ext cx="6139543" cy="108006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TORDAI - HASADÉK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312233DA-5C90-4C7B-B08F-CCE3B820E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0740" y="4153592"/>
            <a:ext cx="5446712" cy="2449424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38BBAC25-2B2F-439A-ADE7-710A1FB47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849" y="2002972"/>
            <a:ext cx="5012570" cy="4680287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A Tordai – hasadék egy látványos mészkőszurdok Erdélyben, Torda közelében, a Hesdát – patak váltjaki.</a:t>
            </a:r>
          </a:p>
          <a:p>
            <a:pPr algn="ctr"/>
            <a:r>
              <a:rPr lang="hu-HU" sz="2400" dirty="0"/>
              <a:t>Hossza 2500 méteres, meredek sziklafalai elérik a 200 métert.</a:t>
            </a:r>
          </a:p>
          <a:p>
            <a:pPr algn="ctr"/>
            <a:r>
              <a:rPr lang="hu-HU" sz="2400" dirty="0"/>
              <a:t>Népszerű túra- és sziklamászóhely, gazdag növény- és állatvilággal.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3A33A9E-FC5A-48F3-8930-564985A2D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418" y="537519"/>
            <a:ext cx="2571750" cy="3429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44EE132-C71E-4C35-8342-320A277E5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702" y="537519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712B2A-F0C7-43CC-AD6D-7B32699C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229" y="158531"/>
            <a:ext cx="5355770" cy="122702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MAROSVÁSÁRHELY – KULTÚR PALOTA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0D996CE-4B09-41B5-ABED-254879A68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229" y="1462032"/>
            <a:ext cx="5611388" cy="2923356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1911 és 1913 között épült</a:t>
            </a:r>
          </a:p>
          <a:p>
            <a:pPr algn="ctr"/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Neves magyar építészek tervezték, díszes homlokzatát és belső tereit képzőművészeti alkotások ékesítik</a:t>
            </a:r>
          </a:p>
          <a:p>
            <a:pPr algn="ctr"/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kulturális központként működik, hangversenyteremmel, múzeummal és könyvtárral.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D84F6D5-7B63-489A-86BC-FDDEEC881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35" b="5319"/>
          <a:stretch/>
        </p:blipFill>
        <p:spPr>
          <a:xfrm>
            <a:off x="9218049" y="158531"/>
            <a:ext cx="2229814" cy="403001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552F1D8-6B11-4DA1-965A-E00DA1DAD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30"/>
          <a:stretch/>
        </p:blipFill>
        <p:spPr>
          <a:xfrm>
            <a:off x="6368149" y="4265017"/>
            <a:ext cx="5079714" cy="244922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DB34D92-7BD3-4004-9C6D-9A2E6A0BC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723"/>
          <a:stretch/>
        </p:blipFill>
        <p:spPr>
          <a:xfrm>
            <a:off x="6732617" y="158531"/>
            <a:ext cx="2229814" cy="403001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07F7DB8-A2A4-4CC2-BD7F-42A5ADD810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7"/>
          <a:stretch/>
        </p:blipFill>
        <p:spPr>
          <a:xfrm>
            <a:off x="1121229" y="4265017"/>
            <a:ext cx="5172484" cy="244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EF791B-CE1A-4882-9498-514DA24D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4" y="111967"/>
            <a:ext cx="10118982" cy="16373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hu-H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FEHÉREGYHÁZA </a:t>
            </a:r>
            <a:br>
              <a:rPr lang="hu-H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PETŐFI-EMLÉKMŰ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14D432B-EEB4-483B-8CD1-1534C861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30" y="1918252"/>
            <a:ext cx="3657599" cy="4669160"/>
          </a:xfrm>
        </p:spPr>
        <p:txBody>
          <a:bodyPr>
            <a:normAutofit/>
          </a:bodyPr>
          <a:lstStyle/>
          <a:p>
            <a:pPr algn="ctr"/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1849. Július 31-én a Segesvár és Fehéregyháza közötti útszakaszon látták utoljára élve Petőfit.</a:t>
            </a:r>
          </a:p>
          <a:p>
            <a:pPr algn="ctr"/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Ezért itt, az út mentén állítottak neki emlékművet.</a:t>
            </a:r>
          </a:p>
          <a:p>
            <a:pPr algn="ctr"/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koszorúzás után közösen elszavaltuk a Nemzeti dalt!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ED7353F-CAE8-46DF-A7BF-25D839A5F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9" t="27687" b="3465"/>
          <a:stretch/>
        </p:blipFill>
        <p:spPr>
          <a:xfrm>
            <a:off x="4915520" y="2067575"/>
            <a:ext cx="6408122" cy="37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0208D1-9104-4310-B6D2-FA4DDAC8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218" y="633884"/>
            <a:ext cx="9252968" cy="1314659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A FIGYELMET!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A535283-CF55-45DD-B0EC-2771D06AE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11"/>
          <a:stretch/>
        </p:blipFill>
        <p:spPr>
          <a:xfrm>
            <a:off x="2417246" y="1948543"/>
            <a:ext cx="7357508" cy="48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7F18AC-E8ED-4248-B26A-68722A1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10" y="373224"/>
            <a:ext cx="8966719" cy="923731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hu-H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INDULÁS  PILLANATAI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4644D771-43A1-4C21-B247-94A615E60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3342" y="1371022"/>
            <a:ext cx="7193902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55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6321D5-472B-4CA2-A816-69916550E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662" y="300019"/>
            <a:ext cx="3510734" cy="1857374"/>
          </a:xfr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hu-H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NAGY- KÁROLY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E0AF4C8-C96F-4A61-8B64-760B838EB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8067" y="2157393"/>
            <a:ext cx="3971925" cy="450466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Károlyi család, amely a magyar arisztokrácia egyik jelentős családja volt.</a:t>
            </a:r>
          </a:p>
          <a:p>
            <a:pPr algn="ctr"/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kastély eredtileg a család lakhelye és egyben védelmi célokat szolgáló épület volt, ma már helytörténeti múzeum és kulturális központ.</a:t>
            </a:r>
          </a:p>
          <a:p>
            <a:pPr algn="ctr"/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Petőfi Sándor a kastély parkjában ismerte meg élete szerelmét, Júliát.</a:t>
            </a:r>
          </a:p>
          <a:p>
            <a:pPr algn="ctr"/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3EF3080-77F4-4C8D-A0DB-BD2E79D1C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996" y="288122"/>
            <a:ext cx="2424806" cy="323307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B2A5B19-31BC-4665-952B-087CE6BB7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45" y="3658382"/>
            <a:ext cx="6343864" cy="285288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D40409AD-0951-43B7-BE31-4A8E82B80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0" r="17499"/>
          <a:stretch/>
        </p:blipFill>
        <p:spPr>
          <a:xfrm>
            <a:off x="5040545" y="288122"/>
            <a:ext cx="3768288" cy="32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2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39EA5C-AE89-41B4-BEF2-6A6A6628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986" y="293626"/>
            <a:ext cx="2664361" cy="111529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hu-H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ZILAH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E9AD057-888B-4DC2-87EC-BE7FEA2EC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49" r="11725" b="14463"/>
          <a:stretch/>
        </p:blipFill>
        <p:spPr>
          <a:xfrm>
            <a:off x="5827612" y="569167"/>
            <a:ext cx="5455321" cy="5719665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763FDD94-18FF-42AB-BD51-3A428A36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1483567"/>
            <a:ext cx="4854247" cy="5374433"/>
          </a:xfrm>
        </p:spPr>
        <p:txBody>
          <a:bodyPr>
            <a:noAutofit/>
          </a:bodyPr>
          <a:lstStyle/>
          <a:p>
            <a:r>
              <a:rPr lang="hu-HU" sz="2800" dirty="0"/>
              <a:t>Ady Endre itt töltötte diákéveit a református kollégiumban, ahol jelenleg is működik magyar nyelvű osztály. Egy 10. osztályos matematika órára is ellátogattunk, ahol kis bemutatkozásunk után, a helyi diákok is meséltek az iskolai életről.</a:t>
            </a:r>
          </a:p>
        </p:txBody>
      </p:sp>
    </p:spTree>
    <p:extLst>
      <p:ext uri="{BB962C8B-B14F-4D97-AF65-F5344CB8AC3E}">
        <p14:creationId xmlns:p14="http://schemas.microsoft.com/office/powerpoint/2010/main" val="2495185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757CD-6710-4DDE-A17F-3C94A5DBD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22" y="276226"/>
            <a:ext cx="4024779" cy="1123950"/>
          </a:xfr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hu-H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TOROCKÓ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A825288D-922E-4DE6-B42E-0DA92E1D4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5679" y="220601"/>
            <a:ext cx="5703821" cy="3208399"/>
          </a:xfr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B4ED55DE-327A-4533-A496-2BCFC91CD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2500" y="1400175"/>
            <a:ext cx="4619625" cy="5383179"/>
          </a:xfrm>
        </p:spPr>
        <p:txBody>
          <a:bodyPr>
            <a:noAutofit/>
          </a:bodyPr>
          <a:lstStyle/>
          <a:p>
            <a:pPr algn="ctr"/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Torockó egy régi bányásztelepülés, főként vasércet bányásztak itt.</a:t>
            </a:r>
          </a:p>
          <a:p>
            <a:pPr algn="ctr"/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hegyvonulat arról híres, hogy egy nap kétszer kel fel a Nap: először hajnalban, majd átbukik a Székelykő szikláin.</a:t>
            </a:r>
          </a:p>
          <a:p>
            <a:pPr algn="ctr"/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Féltve őrzött hagyományos magyar falu Erdélyben.</a:t>
            </a:r>
          </a:p>
          <a:p>
            <a:pPr algn="ctr"/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Gyönyörű volt a táj, a kilátás, és hatalmasat sétáltunk a vacsora után.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06DC167-4788-43A1-92B5-08129A3C2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6"/>
          <a:stretch/>
        </p:blipFill>
        <p:spPr>
          <a:xfrm>
            <a:off x="5535680" y="3534345"/>
            <a:ext cx="5703820" cy="271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1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0A0E12-059E-4AA2-8EF1-7B03F8C5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799" y="483831"/>
            <a:ext cx="4043829" cy="1071968"/>
          </a:xfr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hu-H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SEGESVÁR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1575BF5-3145-47F6-8C9F-B1D1835E4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8313" y="200230"/>
            <a:ext cx="5446712" cy="2449424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ACD8250A-0317-4043-84A2-4E44C3CC3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7964" y="1754155"/>
            <a:ext cx="4381500" cy="4713320"/>
          </a:xfrm>
        </p:spPr>
        <p:txBody>
          <a:bodyPr>
            <a:normAutofit fontScale="92500"/>
          </a:bodyPr>
          <a:lstStyle/>
          <a:p>
            <a:pPr algn="ctr"/>
            <a:r>
              <a:rPr lang="hu-HU" sz="2400" dirty="0"/>
              <a:t>A legismertebb Óratorony látható a képeken, ami 64 méter magas és nem csak építészeti értékükkel, hanem történelmi és kulturális jelentőségével is hozzájárul a város egyedülálló hangulatához.</a:t>
            </a:r>
          </a:p>
          <a:p>
            <a:pPr algn="ctr"/>
            <a:r>
              <a:rPr lang="hu-HU" sz="2400" dirty="0"/>
              <a:t>Ezen a helyszínen sok vásárlási lehetőségünk volt, emellett a nyelvtudásunkat is igénybe </a:t>
            </a:r>
            <a:r>
              <a:rPr lang="hu-HU" sz="2400" dirty="0" err="1"/>
              <a:t>vehettük</a:t>
            </a:r>
            <a:r>
              <a:rPr lang="hu-HU" sz="2400" dirty="0"/>
              <a:t>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020C7CF-FCAD-40EC-9B01-C2D77D70B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981" y="2933672"/>
            <a:ext cx="1703971" cy="37890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42CB418-1877-4E69-867C-01110D9CE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313" y="2933673"/>
            <a:ext cx="1703971" cy="378906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0CB0614-60A0-47B1-AECB-8854B12AA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1650" y="2933672"/>
            <a:ext cx="1703971" cy="378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66B0B8-8EDE-43C4-9DCD-D27637D7A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09" y="572814"/>
            <a:ext cx="5591062" cy="884231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hu-H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FARKASLAKA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349D61E-D406-44DF-A030-DA786406F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4433" y="1457045"/>
            <a:ext cx="5854441" cy="2632783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2277ACDA-C931-4B2B-87D2-25AEAD06B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2453" y="1772817"/>
            <a:ext cx="3646706" cy="1847462"/>
          </a:xfrm>
        </p:spPr>
        <p:txBody>
          <a:bodyPr>
            <a:normAutofit fontScale="92500"/>
          </a:bodyPr>
          <a:lstStyle/>
          <a:p>
            <a:r>
              <a:rPr lang="hu-HU" sz="2800" dirty="0"/>
              <a:t>Tamási Áron síremlékénél is koszorút helyeztünk el.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89DA4F3-7A26-4348-843B-B28B7A4A5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781" y="4132040"/>
            <a:ext cx="6061635" cy="272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79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7CC3CA-C984-48D7-9ECA-307B02D2F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243" y="171450"/>
            <a:ext cx="3686175" cy="1600200"/>
          </a:xfr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hu-H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TRIANONI EMLÉKMŰ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31B18D-E897-498C-AEC6-1654D8926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9EDD686-D011-4327-8CDC-5F2283E3C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1242" y="1847462"/>
            <a:ext cx="3686176" cy="4677164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2400" dirty="0"/>
              <a:t>A trianoni békeszerződés hivatalos emlékműve.</a:t>
            </a:r>
          </a:p>
          <a:p>
            <a:pPr algn="ctr"/>
            <a:r>
              <a:rPr lang="hu-HU" sz="2400" dirty="0"/>
              <a:t>A trianoni emlékműveket magyar közösségek állították.</a:t>
            </a:r>
          </a:p>
          <a:p>
            <a:pPr algn="ctr"/>
            <a:r>
              <a:rPr lang="hu-HU" sz="2400" dirty="0"/>
              <a:t>Vásárlási hely is volt, ahol hűtőmágneseket, bőröveket, és finomságokat lehetett enni.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C435264-596F-4E47-B3D5-29864F449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013" y="194143"/>
            <a:ext cx="2908469" cy="64674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0D78339-0BA5-4263-83C8-C3FE3EFE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077" y="171450"/>
            <a:ext cx="2908469" cy="646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268825-E299-4CF5-85E1-E561CA69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18" y="352395"/>
            <a:ext cx="6223904" cy="162549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TESTVÉRISKOLÁNK</a:t>
            </a:r>
            <a:b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FELSŐSÓFALVÁN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FDD9C8EE-84FC-499D-A9A4-A2C694B01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58" b="10135"/>
          <a:stretch/>
        </p:blipFill>
        <p:spPr>
          <a:xfrm>
            <a:off x="7295322" y="352395"/>
            <a:ext cx="4810125" cy="2922393"/>
          </a:xfr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FF87F5D9-EEDB-41A9-93AA-30956C236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21974" y="2266122"/>
            <a:ext cx="4670525" cy="4331907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Ebben az iskolában csak magyar diákok tanulnak, akik zenés műsorral készültek számunkra.</a:t>
            </a:r>
          </a:p>
          <a:p>
            <a:pPr algn="ctr"/>
            <a:r>
              <a:rPr lang="hu-HU" sz="2400" dirty="0"/>
              <a:t>Az anyagi helyzete rossz az iskolának, mivel semmilyen támogatásban nem részesülnek.</a:t>
            </a:r>
          </a:p>
          <a:p>
            <a:pPr algn="ctr"/>
            <a:r>
              <a:rPr lang="hu-HU" sz="2400" dirty="0"/>
              <a:t>Az osztály nevében adományoztunk élelmiszereket.</a:t>
            </a:r>
          </a:p>
          <a:p>
            <a:pPr algn="ctr"/>
            <a:endParaRPr lang="hu-HU" sz="20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D830646-0AAC-4EDA-AF79-E9A82656B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37"/>
          <a:stretch/>
        </p:blipFill>
        <p:spPr>
          <a:xfrm>
            <a:off x="7295322" y="3381386"/>
            <a:ext cx="4810125" cy="321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</TotalTime>
  <Words>587</Words>
  <Application>Microsoft Office PowerPoint</Application>
  <PresentationFormat>Szélesvásznú</PresentationFormat>
  <Paragraphs>59</Paragraphs>
  <Slides>16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Calibri</vt:lpstr>
      <vt:lpstr>MS Shell Dlg 2</vt:lpstr>
      <vt:lpstr>Wingdings</vt:lpstr>
      <vt:lpstr>Wingdings 3</vt:lpstr>
      <vt:lpstr>Madison</vt:lpstr>
      <vt:lpstr>HATÁRTALANUL: ERDÉLY</vt:lpstr>
      <vt:lpstr>AZ INDULÁS  PILLANATAI</vt:lpstr>
      <vt:lpstr>NAGY- KÁROLY</vt:lpstr>
      <vt:lpstr>ZILAH</vt:lpstr>
      <vt:lpstr>TOROCKÓ</vt:lpstr>
      <vt:lpstr>SEGESVÁR</vt:lpstr>
      <vt:lpstr>FARKASLAKA</vt:lpstr>
      <vt:lpstr>TRIANONI EMLÉKMŰ</vt:lpstr>
      <vt:lpstr>TESTVÉRISKOLÁNK FELSŐSÓFALVÁN</vt:lpstr>
      <vt:lpstr>GYILKOS - TÓ</vt:lpstr>
      <vt:lpstr>BÉKÁS - SZOROS</vt:lpstr>
      <vt:lpstr>BUCSIN - TETŐ</vt:lpstr>
      <vt:lpstr>TORDAI - HASADÉK</vt:lpstr>
      <vt:lpstr>MAROSVÁSÁRHELY – KULTÚR PALOTA</vt:lpstr>
      <vt:lpstr>FEHÉREGYHÁZA  PETŐFI-EMLÉKMŰ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HATÁRON TÚL: ERDÉLY</dc:title>
  <dc:creator>Nóra Kaczur</dc:creator>
  <cp:lastModifiedBy>AJTP Koli 4</cp:lastModifiedBy>
  <cp:revision>65</cp:revision>
  <dcterms:created xsi:type="dcterms:W3CDTF">2025-05-24T17:00:25Z</dcterms:created>
  <dcterms:modified xsi:type="dcterms:W3CDTF">2025-05-27T05:16:32Z</dcterms:modified>
</cp:coreProperties>
</file>